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3" r:id="rId3"/>
    <p:sldId id="275" r:id="rId4"/>
    <p:sldId id="276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82651-8836-42D0-9AF7-0B7A02C46D3B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7871C-24CD-47E9-B00E-00567D557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48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A35DD-4F7D-4CF5-A3C3-0371D63149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4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RpYwCHZ_m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400" dirty="0">
                <a:solidFill>
                  <a:srgbClr val="008000"/>
                </a:solidFill>
              </a:rPr>
              <a:t>Me llamo ___________ 	      Clase </a:t>
            </a:r>
            <a:r>
              <a:rPr lang="en-US" altLang="en-US" sz="3400" dirty="0" smtClean="0">
                <a:solidFill>
                  <a:srgbClr val="008000"/>
                </a:solidFill>
              </a:rPr>
              <a:t>602</a:t>
            </a:r>
            <a:r>
              <a:rPr lang="en-US" altLang="en-US" sz="3400" dirty="0">
                <a:solidFill>
                  <a:srgbClr val="008000"/>
                </a:solidFill>
              </a:rPr>
              <a:t/>
            </a:r>
            <a:br>
              <a:rPr lang="en-US" altLang="en-US" sz="3400" dirty="0">
                <a:solidFill>
                  <a:srgbClr val="008000"/>
                </a:solidFill>
              </a:rPr>
            </a:br>
            <a:r>
              <a:rPr lang="en-US" altLang="en-US" sz="3400" dirty="0">
                <a:solidFill>
                  <a:srgbClr val="008000"/>
                </a:solidFill>
              </a:rPr>
              <a:t>La fecha es </a:t>
            </a:r>
            <a:r>
              <a:rPr lang="en-US" altLang="en-US" sz="3400" dirty="0" smtClean="0">
                <a:solidFill>
                  <a:srgbClr val="008000"/>
                </a:solidFill>
              </a:rPr>
              <a:t>el </a:t>
            </a:r>
            <a:r>
              <a:rPr lang="en-US" altLang="en-US" sz="3400" dirty="0" smtClean="0">
                <a:solidFill>
                  <a:srgbClr val="008000"/>
                </a:solidFill>
              </a:rPr>
              <a:t>9 </a:t>
            </a:r>
            <a:r>
              <a:rPr lang="en-US" altLang="en-US" sz="3400" dirty="0" smtClean="0">
                <a:solidFill>
                  <a:srgbClr val="008000"/>
                </a:solidFill>
              </a:rPr>
              <a:t>de mayo </a:t>
            </a:r>
            <a:r>
              <a:rPr lang="en-US" altLang="en-US" sz="3400" dirty="0">
                <a:solidFill>
                  <a:srgbClr val="008000"/>
                </a:solidFill>
              </a:rPr>
              <a:t>del </a:t>
            </a:r>
            <a:r>
              <a:rPr lang="en-US" altLang="en-US" sz="3400" dirty="0" smtClean="0">
                <a:solidFill>
                  <a:srgbClr val="008000"/>
                </a:solidFill>
              </a:rPr>
              <a:t>2018</a:t>
            </a:r>
            <a:endParaRPr lang="en-US" altLang="en-US" sz="34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67: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repasamos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</a:t>
            </a:r>
            <a:r>
              <a:rPr lang="en-US" altLang="en-US" dirty="0" smtClean="0"/>
              <a:t>4/5?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i="1" dirty="0" smtClean="0">
                <a:solidFill>
                  <a:srgbClr val="7030A0"/>
                </a:solidFill>
              </a:rPr>
              <a:t>L.O: to review irregular verbs and contractions</a:t>
            </a:r>
            <a:endParaRPr lang="en-US" altLang="en-US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 </a:t>
            </a:r>
            <a:r>
              <a:rPr lang="en-US" altLang="en-US" dirty="0" smtClean="0"/>
              <a:t>Escribe 1 </a:t>
            </a:r>
            <a:r>
              <a:rPr lang="en-US" altLang="en-US" dirty="0" err="1" smtClean="0"/>
              <a:t>oracion</a:t>
            </a:r>
            <a:r>
              <a:rPr lang="en-US" altLang="en-US" dirty="0" smtClean="0"/>
              <a:t> original </a:t>
            </a:r>
            <a:r>
              <a:rPr lang="en-US" altLang="en-US" dirty="0"/>
              <a:t>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 smtClean="0"/>
              <a:t>(</a:t>
            </a:r>
            <a:r>
              <a:rPr lang="en-US" altLang="en-US" i="1" dirty="0"/>
              <a:t>5</a:t>
            </a:r>
            <a:r>
              <a:rPr lang="en-US" altLang="en-US" i="1" dirty="0" smtClean="0"/>
              <a:t> </a:t>
            </a:r>
            <a:r>
              <a:rPr lang="en-US" altLang="en-US" i="1" dirty="0" err="1"/>
              <a:t>en</a:t>
            </a:r>
            <a:r>
              <a:rPr lang="en-US" altLang="en-US" i="1" dirty="0"/>
              <a:t> </a:t>
            </a:r>
            <a:r>
              <a:rPr lang="en-US" altLang="en-US" i="1" dirty="0" smtClean="0"/>
              <a:t>total; make sure u change the verb)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Escuchar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Mirar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 err="1">
                <a:solidFill>
                  <a:srgbClr val="CC0000"/>
                </a:solidFill>
              </a:rPr>
              <a:t>Ejercicios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endParaRPr lang="es-ES_tradnl" altLang="en-US" dirty="0" smtClean="0"/>
          </a:p>
          <a:p>
            <a:r>
              <a:rPr lang="es-ES_tradnl" altLang="en-US" dirty="0" smtClean="0"/>
              <a:t>Repaso </a:t>
            </a:r>
            <a:r>
              <a:rPr lang="es-ES_tradnl" altLang="en-US" dirty="0" smtClean="0"/>
              <a:t>de la hoja </a:t>
            </a:r>
            <a:r>
              <a:rPr lang="en-US" u="sng" dirty="0" err="1"/>
              <a:t>Capitulo</a:t>
            </a:r>
            <a:r>
              <a:rPr lang="en-US" u="sng" dirty="0"/>
              <a:t> 3-Cultura </a:t>
            </a:r>
            <a:r>
              <a:rPr lang="en-US" u="sng" dirty="0" err="1"/>
              <a:t>en</a:t>
            </a:r>
            <a:r>
              <a:rPr lang="en-US" u="sng" dirty="0"/>
              <a:t> Vivo: ¡Viva </a:t>
            </a:r>
            <a:r>
              <a:rPr lang="en-US" u="sng" dirty="0" err="1"/>
              <a:t>España</a:t>
            </a:r>
            <a:r>
              <a:rPr lang="en-US" u="sng" dirty="0" smtClean="0"/>
              <a:t>!</a:t>
            </a:r>
            <a:r>
              <a:rPr lang="en-US" dirty="0" smtClean="0"/>
              <a:t>, </a:t>
            </a:r>
            <a:r>
              <a:rPr lang="en-US" dirty="0" err="1" smtClean="0"/>
              <a:t>pregunta</a:t>
            </a:r>
            <a:r>
              <a:rPr lang="en-US" dirty="0" smtClean="0"/>
              <a:t> </a:t>
            </a:r>
            <a:r>
              <a:rPr lang="es-ES_tradnl" altLang="en-US" dirty="0" smtClean="0"/>
              <a:t>#10</a:t>
            </a:r>
            <a:endParaRPr lang="es-ES_tradnl" altLang="en-US" dirty="0"/>
          </a:p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dirty="0" smtClean="0"/>
              <a:t>video:</a:t>
            </a:r>
            <a:endParaRPr lang="en-US" dirty="0"/>
          </a:p>
          <a:p>
            <a:pPr lvl="1"/>
            <a:r>
              <a:rPr lang="es-ES_tradnl" altLang="en-US" dirty="0" smtClean="0">
                <a:hlinkClick r:id="rId3"/>
              </a:rPr>
              <a:t>flamenco</a:t>
            </a:r>
            <a:endParaRPr lang="es-ES_tradnl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2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Repaso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7620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Conjuga los verbos: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627585"/>
              </p:ext>
            </p:extLst>
          </p:nvPr>
        </p:nvGraphicFramePr>
        <p:xfrm>
          <a:off x="533400" y="1524000"/>
          <a:ext cx="7848600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584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Ir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go)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4"/>
                          </a:solidFill>
                        </a:rPr>
                        <a:t>Dar</a:t>
                      </a:r>
                      <a:endParaRPr lang="en-US" sz="2800" b="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give)</a:t>
                      </a:r>
                      <a:endParaRPr lang="en-US" sz="28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Estar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 be)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Yo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Tú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Él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ella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Ud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Nosotros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Ellos</a:t>
                      </a:r>
                      <a:r>
                        <a:rPr lang="en-US" sz="2800" b="1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ellas</a:t>
                      </a:r>
                      <a:endParaRPr lang="en-US" sz="2800" b="1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Ustedes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792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6200" y="990600"/>
            <a:ext cx="90678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altLang="en-US" sz="2800" kern="0" smtClean="0"/>
              <a:t>Complete each sentence with the corect form of the preposition de + </a:t>
            </a:r>
            <a:r>
              <a:rPr lang="es-ES_tradnl" altLang="en-US" sz="2800" i="1" kern="0" smtClean="0"/>
              <a:t>def. art.</a:t>
            </a: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Después ________ clases vamos a casa.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-46038"/>
            <a:ext cx="8229600" cy="8842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CC0000"/>
                </a:solidFill>
              </a:rPr>
              <a:t>Practica</a:t>
            </a:r>
            <a:endParaRPr lang="en-US" altLang="en-US" kern="0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997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TEXTBOOK</a:t>
            </a:r>
            <a:r>
              <a:rPr lang="en-US" sz="2800" dirty="0"/>
              <a:t>:</a:t>
            </a:r>
          </a:p>
          <a:p>
            <a:r>
              <a:rPr lang="en-US" sz="2800" dirty="0" err="1"/>
              <a:t>Copia</a:t>
            </a:r>
            <a:r>
              <a:rPr lang="en-US" sz="2800" dirty="0"/>
              <a:t> y </a:t>
            </a:r>
            <a:r>
              <a:rPr lang="en-US" sz="2800" dirty="0" err="1"/>
              <a:t>responde</a:t>
            </a:r>
            <a:r>
              <a:rPr lang="en-US" sz="2800" dirty="0"/>
              <a:t> </a:t>
            </a:r>
            <a:r>
              <a:rPr lang="en-US" sz="2800" u="sng" dirty="0" err="1"/>
              <a:t>Ejercicio</a:t>
            </a:r>
            <a:r>
              <a:rPr lang="en-US" sz="2800" u="sng" dirty="0"/>
              <a:t> 14</a:t>
            </a:r>
            <a:r>
              <a:rPr lang="en-US" sz="2800" dirty="0"/>
              <a:t> p. 108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/>
              <a:t>Ejercicio</a:t>
            </a:r>
            <a:r>
              <a:rPr lang="en-US" sz="2800" u="sng" dirty="0"/>
              <a:t> 15</a:t>
            </a:r>
            <a:r>
              <a:rPr lang="en-US" sz="2800" dirty="0"/>
              <a:t> p. </a:t>
            </a:r>
            <a:r>
              <a:rPr lang="en-US" sz="2800" dirty="0" smtClean="0"/>
              <a:t>108</a:t>
            </a:r>
          </a:p>
          <a:p>
            <a:endParaRPr lang="es-ES_tradnl" altLang="en-US" sz="2800" dirty="0" smtClean="0"/>
          </a:p>
          <a:p>
            <a:r>
              <a:rPr lang="es-ES_tradnl" altLang="en-US" sz="2800" u="sng" dirty="0" smtClean="0"/>
              <a:t>QUIZ </a:t>
            </a:r>
            <a:r>
              <a:rPr lang="es-ES_tradnl" altLang="en-US" sz="2800" u="sng" dirty="0" smtClean="0"/>
              <a:t>4/5: Capitulo 3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TUESDAY</a:t>
            </a:r>
          </a:p>
          <a:p>
            <a:pPr lvl="1"/>
            <a:r>
              <a:rPr lang="es-ES_tradnl" altLang="en-US" sz="2400" dirty="0" smtClean="0"/>
              <a:t>Irregular </a:t>
            </a:r>
            <a:r>
              <a:rPr lang="es-ES_tradnl" altLang="en-US" sz="2400" dirty="0" err="1" smtClean="0"/>
              <a:t>verbs</a:t>
            </a:r>
            <a:r>
              <a:rPr lang="es-ES_tradnl" altLang="en-US" sz="2400" dirty="0" smtClean="0"/>
              <a:t>: Ir, Dar, Estar</a:t>
            </a:r>
          </a:p>
          <a:p>
            <a:pPr lvl="1"/>
            <a:r>
              <a:rPr lang="es-ES_tradnl" altLang="en-US" sz="2400" dirty="0" smtClean="0"/>
              <a:t>Use of </a:t>
            </a:r>
            <a:r>
              <a:rPr lang="es-ES_tradnl" altLang="en-US" sz="2400" dirty="0" err="1" smtClean="0"/>
              <a:t>Prepositions</a:t>
            </a:r>
            <a:r>
              <a:rPr lang="es-ES_tradnl" altLang="en-US" sz="2400" dirty="0" smtClean="0"/>
              <a:t> “A” and “DE” </a:t>
            </a:r>
            <a:r>
              <a:rPr lang="es-ES_tradnl" altLang="en-US" sz="2400" dirty="0" err="1" smtClean="0"/>
              <a:t>with</a:t>
            </a:r>
            <a:r>
              <a:rPr lang="es-ES_tradnl" altLang="en-US" sz="2400" dirty="0" smtClean="0"/>
              <a:t> </a:t>
            </a:r>
            <a:r>
              <a:rPr lang="es-ES_tradnl" altLang="en-US" sz="2400" i="1" dirty="0" err="1" smtClean="0"/>
              <a:t>definite</a:t>
            </a:r>
            <a:r>
              <a:rPr lang="es-ES_tradnl" altLang="en-US" sz="2400" i="1" dirty="0" smtClean="0"/>
              <a:t> </a:t>
            </a:r>
            <a:r>
              <a:rPr lang="es-ES_tradnl" altLang="en-US" sz="2400" i="1" dirty="0" err="1" smtClean="0"/>
              <a:t>articles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including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the</a:t>
            </a:r>
            <a:r>
              <a:rPr lang="es-ES_tradnl" altLang="en-US" sz="2400" dirty="0" smtClean="0"/>
              <a:t> CONTRACTIONS “AL” and “DEL”</a:t>
            </a:r>
            <a:endParaRPr lang="es-ES_tradnl" altLang="en-US" sz="2400" dirty="0"/>
          </a:p>
          <a:p>
            <a:r>
              <a:rPr lang="es-ES_tradnl" altLang="en-US" sz="2800" dirty="0" smtClean="0"/>
              <a:t>SIGN </a:t>
            </a:r>
            <a:r>
              <a:rPr lang="es-ES_tradnl" altLang="en-US" sz="2800" u="sng" dirty="0" err="1"/>
              <a:t>Quiz</a:t>
            </a:r>
            <a:r>
              <a:rPr lang="es-ES_tradnl" altLang="en-US" sz="2800" u="sng" dirty="0"/>
              <a:t> 3: Capitulo 3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by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TUESDAY</a:t>
            </a:r>
            <a:endParaRPr lang="es-ES_tradnl" alt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26492" y="-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52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6866</TotalTime>
  <Words>228</Words>
  <Application>Microsoft Office PowerPoint</Application>
  <PresentationFormat>On-screen Show (4:3)</PresentationFormat>
  <Paragraphs>47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       Clase 602 La fecha es el 9 de mayo del 2018</vt:lpstr>
      <vt:lpstr>Ejercicios: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64</cp:revision>
  <cp:lastPrinted>2016-05-25T17:33:23Z</cp:lastPrinted>
  <dcterms:created xsi:type="dcterms:W3CDTF">2010-11-04T18:53:39Z</dcterms:created>
  <dcterms:modified xsi:type="dcterms:W3CDTF">2018-05-09T16:05:10Z</dcterms:modified>
</cp:coreProperties>
</file>